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46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0AF592-F2AA-4FA1-6DEF-6F7DF8812C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076B37-721C-1044-1758-DE196D66C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FE8AD-6534-0C97-45D1-B604CA729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3B50-0388-487F-8DE8-DBC066CD94DC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029F06-DA9C-B5D2-B14C-5B8FC7482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2D9E64-65B2-028B-07A1-BBD54F65E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C8E7-E65E-4713-B12A-1D5FF8F769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096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161174-A3F6-31E0-0595-BA4838F50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40CFFC8-D520-9C7E-02FD-E528F35E9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B74749-4EA2-042A-5FFB-512ADF62D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3B50-0388-487F-8DE8-DBC066CD94DC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E538B2-3DB0-AD6D-4C9C-B30FC3091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8D5831-4733-BBE3-FF38-351DA9846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C8E7-E65E-4713-B12A-1D5FF8F769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10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5B95ECE-2692-A2E0-A5F7-33E2D79981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4EC077C-CDFA-0990-7D46-31DF461BE7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694A8D-1D28-3039-BBB3-9EA8D68FB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3B50-0388-487F-8DE8-DBC066CD94DC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DF47B5-1002-9273-AC40-5928EB224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97E688-0AE5-72DE-1521-9BB8C6C99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C8E7-E65E-4713-B12A-1D5FF8F769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599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DE664A-1B1E-3ECF-9B9A-A4262F700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6E999E-3DAA-5231-CE71-05773B3DA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B1C20A-E967-66EF-EB9A-2A9FB5AF8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3B50-0388-487F-8DE8-DBC066CD94DC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D12773-85E3-82BD-39A8-6058CBF9E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56D48E-682B-19CA-F759-E060394FB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C8E7-E65E-4713-B12A-1D5FF8F769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250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06CC32-73E7-3308-FAE6-252D50629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1A0EA21-572A-6C36-79D2-752C5E4C9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025180-3D3F-0B71-9216-1A982EA9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3B50-0388-487F-8DE8-DBC066CD94DC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5962D3-77B9-F9EC-B64E-0DFCBC4A9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531C6C-59F7-40A9-E7B4-C7C325227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C8E7-E65E-4713-B12A-1D5FF8F769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336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934A71-4A62-9CCD-3A15-521974AE0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6AFF10-07F3-D873-7F43-A421829CE7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28D441E-A858-E322-BA80-4A946813F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8FA771-6DA0-61AA-37B9-7DAD276C1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3B50-0388-487F-8DE8-DBC066CD94DC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48C048-0687-631A-F9FF-684B292D0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4B4817-E7D8-9EE7-AFC7-91B995BED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C8E7-E65E-4713-B12A-1D5FF8F769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0908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538652-6068-8B7E-AEBC-B3A2788B7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FED94F-6D96-55C0-FD9D-B1791C753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570A154-E1D7-96B6-2A94-9130EB473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EADE45-FD4C-6E3C-C01D-AB629EAA9F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89F705-AF47-C3DB-6161-55B871D70E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36A1A1A-2F80-1F35-A548-3B6CE6136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3B50-0388-487F-8DE8-DBC066CD94DC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4CA3CB6-9B47-0190-6A3D-172349814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E81E602-7AEA-DEFF-7761-1C32445DC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C8E7-E65E-4713-B12A-1D5FF8F769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26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EB92FE-97C8-4298-3630-17568AFE1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D938E5B-B6E4-361A-A21D-EAE853A7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3B50-0388-487F-8DE8-DBC066CD94DC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76247BE-CDF2-129E-61A7-6F3E74AB8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3609521-71FA-248B-4C23-C69033C60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C8E7-E65E-4713-B12A-1D5FF8F769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28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2DC7786-2AC1-A690-93C5-023CB68C3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3B50-0388-487F-8DE8-DBC066CD94DC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E2E45D7-5150-BA41-8F93-E8F744749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5ECB44C-1233-EA57-F845-FE1E0F887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C8E7-E65E-4713-B12A-1D5FF8F769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62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99DE32-F600-6754-FEDE-99DE33CFF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546410-1618-D18A-646E-B3892CF5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0258DFD-E195-5081-5037-50D15FADF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610320-F457-5E27-97B5-FDE70B8B7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3B50-0388-487F-8DE8-DBC066CD94DC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0754F6-2221-933A-C645-DA558126A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0886053-1469-2297-5522-25C3A5ECD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C8E7-E65E-4713-B12A-1D5FF8F769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16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EB8108-F4D2-7241-85CC-8A000101A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C487C8F-8C03-2BFC-278A-3D891F75E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476040-FB30-94C8-4D91-6A4793651F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E8C29E3-9A80-7A86-A3DA-F0EAF93ED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3B50-0388-487F-8DE8-DBC066CD94DC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C0A119-BE61-C73A-B27B-5503A132E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ADB840E-150D-EA0F-6508-93ECA1D77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2C8E7-E65E-4713-B12A-1D5FF8F769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67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574C7F3-9856-7ED9-5F51-187FA47DD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C14E4E-D00E-8C4E-2014-7E473F2ED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C5B9D2-240F-022C-75A2-964F14B81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13B50-0388-487F-8DE8-DBC066CD94DC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D44078-75B1-3150-9869-087B334F40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069566-6413-EA89-5807-3E02BE33B7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2C8E7-E65E-4713-B12A-1D5FF8F769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857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chumann@cvjm-siegerland.de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6330A-53B3-145E-4075-34B6CBEFD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E8C71A0F-254B-6316-9EE3-5C36D2E269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522" y="1413164"/>
            <a:ext cx="11880396" cy="3565236"/>
          </a:xfrm>
        </p:spPr>
      </p:pic>
    </p:spTree>
    <p:extLst>
      <p:ext uri="{BB962C8B-B14F-4D97-AF65-F5344CB8AC3E}">
        <p14:creationId xmlns:p14="http://schemas.microsoft.com/office/powerpoint/2010/main" val="191073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B595D-DE37-9560-0B92-3D0803D67F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636F066-6F87-FCDB-0DA8-20E15470B0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BA4DAD37-E3F0-4A7B-A847-415E3C3338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6" b="46408"/>
          <a:stretch/>
        </p:blipFill>
        <p:spPr>
          <a:xfrm>
            <a:off x="2010032" y="186146"/>
            <a:ext cx="6433643" cy="4883515"/>
          </a:xfrm>
          <a:prstGeom prst="rect">
            <a:avLst/>
          </a:prstGeom>
        </p:spPr>
      </p:pic>
      <p:pic>
        <p:nvPicPr>
          <p:cNvPr id="7" name="Grafik 6" descr="Ein Bild, das Text enthält.&#10;&#10;Automatisch generierte Beschreibung">
            <a:extLst>
              <a:ext uri="{FF2B5EF4-FFF2-40B4-BE49-F238E27FC236}">
                <a16:creationId xmlns:a16="http://schemas.microsoft.com/office/drawing/2014/main" id="{4FB5C21B-B997-D978-0911-35F066BEE1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78" t="75195" r="1234" b="3281"/>
          <a:stretch/>
        </p:blipFill>
        <p:spPr>
          <a:xfrm>
            <a:off x="4523820" y="4543496"/>
            <a:ext cx="5658148" cy="221727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1B0BC732-434C-0A46-C8B9-8CE66307A3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675" y="97233"/>
            <a:ext cx="5625846" cy="16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277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403194-13B9-6464-9F45-A44AA8FAD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9" name="Inhaltsplatzhalter 8" descr="Ein Bild, das Text enthält.&#10;&#10;Automatisch generierte Beschreibung">
            <a:extLst>
              <a:ext uri="{FF2B5EF4-FFF2-40B4-BE49-F238E27FC236}">
                <a16:creationId xmlns:a16="http://schemas.microsoft.com/office/drawing/2014/main" id="{3B3E635D-84F6-A969-DD10-ED0CB52686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34" t="12110" r="7483" b="55042"/>
          <a:stretch/>
        </p:blipFill>
        <p:spPr>
          <a:xfrm>
            <a:off x="310718" y="757265"/>
            <a:ext cx="5208711" cy="5274224"/>
          </a:xfrm>
        </p:spPr>
      </p:pic>
      <p:pic>
        <p:nvPicPr>
          <p:cNvPr id="13" name="Grafik 12" descr="Ein Bild, das Text enthält.&#10;&#10;Automatisch generierte Beschreibung">
            <a:extLst>
              <a:ext uri="{FF2B5EF4-FFF2-40B4-BE49-F238E27FC236}">
                <a16:creationId xmlns:a16="http://schemas.microsoft.com/office/drawing/2014/main" id="{804B8D09-C489-296E-96D3-C1060D15B6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2" t="55016" r="41700" b="8350"/>
          <a:stretch/>
        </p:blipFill>
        <p:spPr>
          <a:xfrm>
            <a:off x="5842724" y="0"/>
            <a:ext cx="5956571" cy="6152225"/>
          </a:xfrm>
          <a:prstGeom prst="rect">
            <a:avLst/>
          </a:prstGeom>
        </p:spPr>
      </p:pic>
      <p:pic>
        <p:nvPicPr>
          <p:cNvPr id="14" name="Grafik 13" descr="Ein Bild, das Text enthält.&#10;&#10;Automatisch generierte Beschreibung">
            <a:extLst>
              <a:ext uri="{FF2B5EF4-FFF2-40B4-BE49-F238E27FC236}">
                <a16:creationId xmlns:a16="http://schemas.microsoft.com/office/drawing/2014/main" id="{1FD9D75E-E4D6-BE33-A3E5-09BFE4CE7A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39" t="7273" r="25616" b="75347"/>
          <a:stretch/>
        </p:blipFill>
        <p:spPr>
          <a:xfrm rot="19598658">
            <a:off x="1316129" y="548811"/>
            <a:ext cx="1025237" cy="1191924"/>
          </a:xfrm>
          <a:prstGeom prst="rect">
            <a:avLst/>
          </a:prstGeom>
        </p:spPr>
      </p:pic>
      <p:pic>
        <p:nvPicPr>
          <p:cNvPr id="15" name="Grafik 14" descr="Ein Bild, das Text enthält.&#10;&#10;Automatisch generierte Beschreibung">
            <a:extLst>
              <a:ext uri="{FF2B5EF4-FFF2-40B4-BE49-F238E27FC236}">
                <a16:creationId xmlns:a16="http://schemas.microsoft.com/office/drawing/2014/main" id="{7C22ECAA-DB20-FA00-6BAD-30AF89AB656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39" t="7273" r="25616" b="75347"/>
          <a:stretch/>
        </p:blipFill>
        <p:spPr>
          <a:xfrm rot="17913842">
            <a:off x="5374109" y="1328458"/>
            <a:ext cx="1025237" cy="119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445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B0E106-6932-1E11-6A00-B37D0C5AB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086D7FFE-DF8F-1543-1CA5-E7703C6CE0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22" t="30676" b="35609"/>
          <a:stretch/>
        </p:blipFill>
        <p:spPr>
          <a:xfrm>
            <a:off x="1051069" y="953920"/>
            <a:ext cx="5044931" cy="4532479"/>
          </a:xfrm>
        </p:spPr>
      </p:pic>
      <p:pic>
        <p:nvPicPr>
          <p:cNvPr id="7" name="Grafik 6" descr="Ein Bild, das Text enthält.&#10;&#10;Automatisch generierte Beschreibung">
            <a:extLst>
              <a:ext uri="{FF2B5EF4-FFF2-40B4-BE49-F238E27FC236}">
                <a16:creationId xmlns:a16="http://schemas.microsoft.com/office/drawing/2014/main" id="{B6F7A3C9-09F5-3361-E4F9-AB4920020D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67" t="63560" b="22718"/>
          <a:stretch/>
        </p:blipFill>
        <p:spPr>
          <a:xfrm>
            <a:off x="5952886" y="2993992"/>
            <a:ext cx="5188045" cy="1853214"/>
          </a:xfrm>
          <a:prstGeom prst="rect">
            <a:avLst/>
          </a:prstGeom>
        </p:spPr>
      </p:pic>
      <p:pic>
        <p:nvPicPr>
          <p:cNvPr id="8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E7EFF724-D383-AED2-1C04-A96A482BD6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8642" r="58271" b="76401"/>
          <a:stretch/>
        </p:blipFill>
        <p:spPr>
          <a:xfrm>
            <a:off x="420754" y="849878"/>
            <a:ext cx="1772031" cy="132556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A91B62F-07F6-56B9-A1AB-B35E093EEB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675" y="97233"/>
            <a:ext cx="5625846" cy="16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48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2C4AFD-3DBA-6406-A8C1-B5F1818EB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7" name="Grafik 6" descr="Ein Bild, das Text enthält.&#10;&#10;Automatisch generierte Beschreibung">
            <a:extLst>
              <a:ext uri="{FF2B5EF4-FFF2-40B4-BE49-F238E27FC236}">
                <a16:creationId xmlns:a16="http://schemas.microsoft.com/office/drawing/2014/main" id="{E2CA875E-CBD9-4BD0-F61D-C751806D1E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39" t="7273" r="25616" b="75347"/>
          <a:stretch/>
        </p:blipFill>
        <p:spPr>
          <a:xfrm rot="18546715">
            <a:off x="524522" y="190905"/>
            <a:ext cx="1373781" cy="1597135"/>
          </a:xfrm>
          <a:prstGeom prst="rect">
            <a:avLst/>
          </a:prstGeom>
        </p:spPr>
      </p:pic>
      <p:pic>
        <p:nvPicPr>
          <p:cNvPr id="11" name="Inhaltsplatzhalter 10" descr="Ein Bild, das Text enthält.&#10;&#10;Automatisch generierte Beschreibung">
            <a:extLst>
              <a:ext uri="{FF2B5EF4-FFF2-40B4-BE49-F238E27FC236}">
                <a16:creationId xmlns:a16="http://schemas.microsoft.com/office/drawing/2014/main" id="{70610ED0-97DD-08C6-EF7B-7CC0149A93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86" t="28304" r="34087" b="48559"/>
          <a:stretch/>
        </p:blipFill>
        <p:spPr>
          <a:xfrm>
            <a:off x="1958109" y="1563198"/>
            <a:ext cx="5246254" cy="4929677"/>
          </a:xfrm>
        </p:spPr>
      </p:pic>
      <p:pic>
        <p:nvPicPr>
          <p:cNvPr id="13" name="Grafik 12" descr="Ein Bild, das Text enthält.&#10;&#10;Automatisch generierte Beschreibung">
            <a:extLst>
              <a:ext uri="{FF2B5EF4-FFF2-40B4-BE49-F238E27FC236}">
                <a16:creationId xmlns:a16="http://schemas.microsoft.com/office/drawing/2014/main" id="{C06FDD8B-C8CF-8452-1C49-F82D2A9DFE2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65" t="14276" r="44857" b="79394"/>
          <a:stretch/>
        </p:blipFill>
        <p:spPr>
          <a:xfrm>
            <a:off x="2109596" y="365125"/>
            <a:ext cx="4943280" cy="1968933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B3B94319-08B8-FCD4-6724-0D1EFC8A52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579" y="337923"/>
            <a:ext cx="5625846" cy="1688283"/>
          </a:xfrm>
          <a:prstGeom prst="rect">
            <a:avLst/>
          </a:prstGeom>
        </p:spPr>
      </p:pic>
      <p:pic>
        <p:nvPicPr>
          <p:cNvPr id="17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F6BB0553-1315-5A8A-5F60-C93B7EBBBB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8642" r="58271" b="76401"/>
          <a:stretch/>
        </p:blipFill>
        <p:spPr>
          <a:xfrm>
            <a:off x="7342563" y="3764518"/>
            <a:ext cx="1772031" cy="1325563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EA26658C-E31B-113E-0A27-CABC6B95B6A0}"/>
              </a:ext>
            </a:extLst>
          </p:cNvPr>
          <p:cNvSpPr txBox="1"/>
          <p:nvPr/>
        </p:nvSpPr>
        <p:spPr>
          <a:xfrm>
            <a:off x="8617527" y="4590473"/>
            <a:ext cx="3574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Source Sans Pro ExtraLight" panose="020B0303030403020204" pitchFamily="34" charset="0"/>
                <a:ea typeface="Source Sans Pro ExtraLight" panose="020B0303030403020204" pitchFamily="34" charset="0"/>
              </a:rPr>
              <a:t>Mehr Infos bei:</a:t>
            </a:r>
          </a:p>
          <a:p>
            <a:r>
              <a:rPr lang="de-DE" b="1" dirty="0">
                <a:latin typeface="Source Sans Pro ExtraLight" panose="020B0303030403020204" pitchFamily="34" charset="0"/>
                <a:ea typeface="Source Sans Pro ExtraLight" panose="020B0303030403020204" pitchFamily="34" charset="0"/>
              </a:rPr>
              <a:t>Annette Schumann</a:t>
            </a:r>
          </a:p>
          <a:p>
            <a:r>
              <a:rPr lang="de-DE" b="1" i="0" u="sng" dirty="0">
                <a:effectLst/>
                <a:latin typeface="Source Sans Pro ExtraLight" panose="020B0303030403020204" pitchFamily="34" charset="0"/>
                <a:ea typeface="Source Sans Pro ExtraLight" panose="020B0303030403020204" pitchFamily="34" charset="0"/>
                <a:hlinkClick r:id="rId6"/>
              </a:rPr>
              <a:t>schumann@cvjm-siegerland.de</a:t>
            </a:r>
            <a:endParaRPr lang="de-DE" b="1" dirty="0">
              <a:latin typeface="Source Sans Pro ExtraLight" panose="020B0303030403020204" pitchFamily="34" charset="0"/>
              <a:ea typeface="Source Sans Pro ExtraLight" panose="020B03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33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 ExtraLight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Kim Ney</dc:creator>
  <cp:lastModifiedBy>Kim Ney</cp:lastModifiedBy>
  <cp:revision>2</cp:revision>
  <dcterms:created xsi:type="dcterms:W3CDTF">2023-02-16T11:07:58Z</dcterms:created>
  <dcterms:modified xsi:type="dcterms:W3CDTF">2023-02-16T11:56:33Z</dcterms:modified>
</cp:coreProperties>
</file>